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5"/>
  </p:notesMasterIdLst>
  <p:sldIdLst>
    <p:sldId id="256" r:id="rId2"/>
    <p:sldId id="309" r:id="rId3"/>
    <p:sldId id="315" r:id="rId4"/>
    <p:sldId id="316" r:id="rId5"/>
    <p:sldId id="314" r:id="rId6"/>
    <p:sldId id="313" r:id="rId7"/>
    <p:sldId id="312" r:id="rId8"/>
    <p:sldId id="311" r:id="rId9"/>
    <p:sldId id="310" r:id="rId10"/>
    <p:sldId id="319" r:id="rId11"/>
    <p:sldId id="320" r:id="rId12"/>
    <p:sldId id="317" r:id="rId13"/>
    <p:sldId id="321" r:id="rId14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83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803AB8FD-307C-47B7-80FC-2C65DFD031CE}" type="datetimeFigureOut">
              <a:rPr lang="ru-RU"/>
              <a:pPr>
                <a:defRPr/>
              </a:pPr>
              <a:t>13.12.2017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ru-RU" noProof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  <a:endParaRPr lang="ru-RU" noProof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BE9F8EC9-868F-48A5-B5E7-C3E818C8118F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6"/>
          <p:cNvSpPr>
            <a:spLocks/>
          </p:cNvSpPr>
          <p:nvPr/>
        </p:nvSpPr>
        <p:spPr bwMode="auto">
          <a:xfrm>
            <a:off x="-9525" y="-7938"/>
            <a:ext cx="9163050" cy="104140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5" name="Полилиния 7"/>
          <p:cNvSpPr>
            <a:spLocks/>
          </p:cNvSpPr>
          <p:nvPr/>
        </p:nvSpPr>
        <p:spPr bwMode="auto">
          <a:xfrm>
            <a:off x="4381500" y="-7938"/>
            <a:ext cx="4762500" cy="6381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grpSp>
        <p:nvGrpSpPr>
          <p:cNvPr id="6" name="Группа 1"/>
          <p:cNvGrpSpPr>
            <a:grpSpLocks/>
          </p:cNvGrpSpPr>
          <p:nvPr/>
        </p:nvGrpSpPr>
        <p:grpSpPr bwMode="auto">
          <a:xfrm>
            <a:off x="-19050" y="203200"/>
            <a:ext cx="9180513" cy="647700"/>
            <a:chOff x="-19045" y="216550"/>
            <a:chExt cx="9180548" cy="649224"/>
          </a:xfrm>
        </p:grpSpPr>
        <p:sp>
          <p:nvSpPr>
            <p:cNvPr id="7" name="Полилиния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" name="Полилиния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9" name="Заголовок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tIns="0" rIns="18288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7" name="Подзаголовок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10" name="Дата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184EE1-8866-4056-8932-C2085E5C103C}" type="datetimeFigureOut">
              <a:rPr lang="ru-RU"/>
              <a:pPr>
                <a:defRPr/>
              </a:pPr>
              <a:t>13.12.2017</a:t>
            </a:fld>
            <a:endParaRPr lang="ru-RU"/>
          </a:p>
        </p:txBody>
      </p:sp>
      <p:sp>
        <p:nvSpPr>
          <p:cNvPr id="11" name="Нижний колонтитул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2" name="Номер слайда 26"/>
          <p:cNvSpPr>
            <a:spLocks noGrp="1"/>
          </p:cNvSpPr>
          <p:nvPr>
            <p:ph type="sldNum" sz="quarter" idx="12"/>
          </p:nvPr>
        </p:nvSpPr>
        <p:spPr>
          <a:xfrm>
            <a:off x="7924800" y="6356350"/>
            <a:ext cx="7620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513761-2771-4C65-9682-E2E271617A29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 6"/>
          <p:cNvSpPr>
            <a:spLocks/>
          </p:cNvSpPr>
          <p:nvPr/>
        </p:nvSpPr>
        <p:spPr bwMode="auto">
          <a:xfrm>
            <a:off x="-9525" y="-7938"/>
            <a:ext cx="9163050" cy="104140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5" name="Полилиния 7"/>
          <p:cNvSpPr>
            <a:spLocks/>
          </p:cNvSpPr>
          <p:nvPr/>
        </p:nvSpPr>
        <p:spPr bwMode="auto">
          <a:xfrm>
            <a:off x="4381500" y="-7938"/>
            <a:ext cx="4762500" cy="6381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grpSp>
        <p:nvGrpSpPr>
          <p:cNvPr id="6" name="Группа 1"/>
          <p:cNvGrpSpPr>
            <a:grpSpLocks/>
          </p:cNvGrpSpPr>
          <p:nvPr/>
        </p:nvGrpSpPr>
        <p:grpSpPr bwMode="auto">
          <a:xfrm>
            <a:off x="-19050" y="203200"/>
            <a:ext cx="9180513" cy="647700"/>
            <a:chOff x="-19045" y="216550"/>
            <a:chExt cx="9180548" cy="649224"/>
          </a:xfrm>
        </p:grpSpPr>
        <p:sp>
          <p:nvSpPr>
            <p:cNvPr id="7" name="Полилиния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  <p:sp>
          <p:nvSpPr>
            <p:cNvPr id="8" name="Полилиния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latin typeface="+mn-lt"/>
              </a:endParaRPr>
            </a:p>
          </p:txBody>
        </p: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tIns="0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E70533-E7B7-4B74-80C4-539CEA52401A}" type="datetimeFigureOut">
              <a:rPr lang="ru-RU"/>
              <a:pPr>
                <a:defRPr/>
              </a:pPr>
              <a:t>13.12.2017</a:t>
            </a:fld>
            <a:endParaRPr lang="ru-RU"/>
          </a:p>
        </p:txBody>
      </p:sp>
      <p:sp>
        <p:nvSpPr>
          <p:cNvPr id="10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1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7924800" y="6356350"/>
            <a:ext cx="7620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2412D2-4687-4AD0-AAAF-61B85AFEF058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с одним вырезанным скругленным углом 8"/>
          <p:cNvSpPr/>
          <p:nvPr/>
        </p:nvSpPr>
        <p:spPr>
          <a:xfrm rot="420000" flipV="1">
            <a:off x="3165475" y="1108075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Прямоугольный треугольник 11"/>
          <p:cNvSpPr/>
          <p:nvPr/>
        </p:nvSpPr>
        <p:spPr>
          <a:xfrm rot="420000" flipV="1">
            <a:off x="8004175" y="5359400"/>
            <a:ext cx="155575" cy="155575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Полилиния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8" name="Полилиния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lIns="45720" rIns="45720" bIns="45720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ru-RU" noProof="0" smtClean="0"/>
              <a:t>Вставка рисунка</a:t>
            </a:r>
            <a:endParaRPr lang="en-US" noProof="0" dirty="0"/>
          </a:p>
        </p:txBody>
      </p:sp>
      <p:sp>
        <p:nvSpPr>
          <p:cNvPr id="9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B27E72-83F9-4081-96A8-C8F3EBD138E4}" type="datetimeFigureOut">
              <a:rPr lang="ru-RU"/>
              <a:pPr>
                <a:defRPr/>
              </a:pPr>
              <a:t>13.12.2017</a:t>
            </a:fld>
            <a:endParaRPr lang="ru-RU"/>
          </a:p>
        </p:txBody>
      </p:sp>
      <p:sp>
        <p:nvSpPr>
          <p:cNvPr id="10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11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419150-BC11-4392-AE59-CD001FEAB6F7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42" name="Заголовок 8"/>
          <p:cNvSpPr>
            <a:spLocks noGrp="1"/>
          </p:cNvSpPr>
          <p:nvPr>
            <p:ph type="title"/>
          </p:nvPr>
        </p:nvSpPr>
        <p:spPr bwMode="auto">
          <a:xfrm>
            <a:off x="457200" y="70485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заголовка</a:t>
            </a:r>
            <a:endParaRPr lang="en-US" smtClean="0"/>
          </a:p>
        </p:txBody>
      </p:sp>
      <p:sp>
        <p:nvSpPr>
          <p:cNvPr id="39943" name="Текст 29"/>
          <p:cNvSpPr>
            <a:spLocks noGrp="1"/>
          </p:cNvSpPr>
          <p:nvPr>
            <p:ph type="body" idx="1"/>
          </p:nvPr>
        </p:nvSpPr>
        <p:spPr bwMode="auto">
          <a:xfrm>
            <a:off x="457200" y="1935163"/>
            <a:ext cx="8229600" cy="4389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smtClean="0"/>
          </a:p>
        </p:txBody>
      </p:sp>
      <p:sp>
        <p:nvSpPr>
          <p:cNvPr id="19" name="Дата 4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2">
                    <a:shade val="9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8E7ED849-6B6F-400A-A9A3-844E3781E03C}" type="datetimeFigureOut">
              <a:rPr lang="ru-RU"/>
              <a:pPr>
                <a:defRPr/>
              </a:pPr>
              <a:t>13.12.2017</a:t>
            </a:fld>
            <a:endParaRPr lang="ru-RU"/>
          </a:p>
        </p:txBody>
      </p:sp>
      <p:sp>
        <p:nvSpPr>
          <p:cNvPr id="20" name="Нижний колонтитул 5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2">
                    <a:shade val="9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21" name="Номер слайда 6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609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2">
                    <a:shade val="90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B5FA20E9-81C8-453D-8E8E-AFAEB31B428E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</p:sldLayoutIdLst>
  <p:txStyles>
    <p:titleStyle>
      <a:lvl1pPr algn="l" rtl="0" fontAlgn="base">
        <a:spcBef>
          <a:spcPct val="0"/>
        </a:spcBef>
        <a:spcAft>
          <a:spcPct val="0"/>
        </a:spcAft>
        <a:defRPr sz="50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Calibri" pitchFamily="34" charset="0"/>
        </a:defRPr>
      </a:lvl9pPr>
    </p:titleStyle>
    <p:bodyStyle>
      <a:lvl1pPr marL="273050" indent="-273050" algn="l" rtl="0" fontAlgn="base">
        <a:spcBef>
          <a:spcPct val="20000"/>
        </a:spcBef>
        <a:spcAft>
          <a:spcPct val="0"/>
        </a:spcAft>
        <a:buClr>
          <a:srgbClr val="0BD0D9"/>
        </a:buClr>
        <a:buSzPct val="95000"/>
        <a:buFont typeface="Wingdings 2" pitchFamily="18" charset="2"/>
        <a:buChar char="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46063" algn="l" rtl="0" fontAlgn="base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 2" pitchFamily="18" charset="2"/>
        <a:buChar char="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063" algn="l" rtl="0" fontAlgn="base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 2" pitchFamily="18" charset="2"/>
        <a:buChar char="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7450" indent="-209550" algn="l" rtl="0" fontAlgn="base">
        <a:spcBef>
          <a:spcPct val="20000"/>
        </a:spcBef>
        <a:spcAft>
          <a:spcPct val="0"/>
        </a:spcAft>
        <a:buClr>
          <a:srgbClr val="0BD0D9"/>
        </a:buClr>
        <a:buSzPct val="65000"/>
        <a:buFont typeface="Wingdings 2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2088" indent="-209550" algn="l" rtl="0" fontAlgn="base">
        <a:spcBef>
          <a:spcPct val="20000"/>
        </a:spcBef>
        <a:spcAft>
          <a:spcPct val="0"/>
        </a:spcAft>
        <a:buClr>
          <a:srgbClr val="10CF9B"/>
        </a:buClr>
        <a:buSzPct val="65000"/>
        <a:buFont typeface="Wingdings 2" pitchFamily="18" charset="2"/>
        <a:buChar char="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900igr.net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file:///D:\3%20&#1082;&#1083;&#1072;&#1089;&#1089;%202017-2018\&#1053;&#1053;&#1048;\&#1087;&#1077;&#1089;&#1085;&#1080;\&#1053;&#1072;&#1079;&#1072;&#1088;%20Muzyka_iz_multfilma_Rusalochka_Disnej_-_Pesnya_kraba.mp3" TargetMode="External"/><Relationship Id="rId1" Type="http://schemas.openxmlformats.org/officeDocument/2006/relationships/audio" Target="file:///D:\3%20&#1082;&#1083;&#1072;&#1089;&#1089;%202017-2018\&#1053;&#1053;&#1048;\&#1087;&#1077;&#1089;&#1085;&#1080;\&#1046;&#1077;&#1085;&#1103;%20evgeniya-krasnova-chto-takoe-luzha.mp3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3400" y="2636838"/>
            <a:ext cx="7854950" cy="3671887"/>
          </a:xfrm>
        </p:spPr>
        <p:txBody>
          <a:bodyPr/>
          <a:lstStyle/>
          <a:p>
            <a:pPr marR="0" algn="ctr">
              <a:lnSpc>
                <a:spcPct val="80000"/>
              </a:lnSpc>
            </a:pPr>
            <a:r>
              <a:rPr lang="ru-RU" sz="2000" b="1" smtClean="0">
                <a:latin typeface="Constantia" pitchFamily="18" charset="0"/>
              </a:rPr>
              <a:t>Государственное бюджетное общеобразовательное учреждение</a:t>
            </a:r>
            <a:endParaRPr lang="ru-RU" sz="2000" smtClean="0">
              <a:latin typeface="Constantia" pitchFamily="18" charset="0"/>
            </a:endParaRPr>
          </a:p>
          <a:p>
            <a:pPr marR="0" algn="ctr">
              <a:lnSpc>
                <a:spcPct val="80000"/>
              </a:lnSpc>
            </a:pPr>
            <a:r>
              <a:rPr lang="ru-RU" sz="2000" b="1" smtClean="0">
                <a:latin typeface="Constantia" pitchFamily="18" charset="0"/>
              </a:rPr>
              <a:t> средняя общеобразовательная школа № 225</a:t>
            </a:r>
            <a:endParaRPr lang="ru-RU" sz="2000" smtClean="0">
              <a:latin typeface="Constantia" pitchFamily="18" charset="0"/>
            </a:endParaRPr>
          </a:p>
          <a:p>
            <a:pPr marR="0" algn="ctr">
              <a:lnSpc>
                <a:spcPct val="80000"/>
              </a:lnSpc>
            </a:pPr>
            <a:r>
              <a:rPr lang="ru-RU" sz="2000" b="1" smtClean="0">
                <a:latin typeface="Constantia" pitchFamily="18" charset="0"/>
              </a:rPr>
              <a:t> Адмиралтейского района Санкт-Петербурга</a:t>
            </a:r>
          </a:p>
          <a:p>
            <a:pPr marR="0" algn="ctr">
              <a:lnSpc>
                <a:spcPct val="80000"/>
              </a:lnSpc>
            </a:pPr>
            <a:endParaRPr lang="ru-RU" sz="2000" smtClean="0">
              <a:latin typeface="Constantia" pitchFamily="18" charset="0"/>
            </a:endParaRPr>
          </a:p>
          <a:p>
            <a:pPr marR="0" algn="ctr">
              <a:lnSpc>
                <a:spcPct val="80000"/>
              </a:lnSpc>
            </a:pPr>
            <a:r>
              <a:rPr lang="ru-RU" sz="2400" b="1" smtClean="0">
                <a:latin typeface="Constantia" pitchFamily="18" charset="0"/>
              </a:rPr>
              <a:t>ОБЩЕШКОЛЬНЫЙ ПРОЕКТ РАЗНОВОЗРАСТНЫХ ГРУПП</a:t>
            </a:r>
          </a:p>
          <a:p>
            <a:pPr marR="0" algn="ctr">
              <a:lnSpc>
                <a:spcPct val="80000"/>
              </a:lnSpc>
            </a:pPr>
            <a:endParaRPr lang="ru-RU" sz="2400" smtClean="0">
              <a:latin typeface="Constantia" pitchFamily="18" charset="0"/>
            </a:endParaRPr>
          </a:p>
          <a:p>
            <a:pPr marR="0" algn="ctr">
              <a:lnSpc>
                <a:spcPct val="80000"/>
              </a:lnSpc>
            </a:pPr>
            <a:r>
              <a:rPr lang="ru-RU" sz="2400" b="1" smtClean="0">
                <a:latin typeface="Constantia" pitchFamily="18" charset="0"/>
              </a:rPr>
              <a:t>«УЧЕНИЕ С УВЛЕЧЕНИЕМ»</a:t>
            </a:r>
            <a:endParaRPr lang="ru-RU" sz="2400" smtClean="0">
              <a:latin typeface="Constantia" pitchFamily="18" charset="0"/>
            </a:endParaRPr>
          </a:p>
          <a:p>
            <a:pPr marR="0" algn="ctr">
              <a:lnSpc>
                <a:spcPct val="80000"/>
              </a:lnSpc>
            </a:pPr>
            <a:r>
              <a:rPr lang="ru-RU" sz="2400" b="1" smtClean="0">
                <a:latin typeface="Constantia" pitchFamily="18" charset="0"/>
              </a:rPr>
              <a:t>ПРОЕКТ 3А И 8А КЛАССА </a:t>
            </a:r>
            <a:endParaRPr lang="ru-RU" sz="2400" smtClean="0">
              <a:latin typeface="Constantia" pitchFamily="18" charset="0"/>
            </a:endParaRPr>
          </a:p>
          <a:p>
            <a:pPr marR="0" algn="ctr">
              <a:lnSpc>
                <a:spcPct val="80000"/>
              </a:lnSpc>
            </a:pPr>
            <a:r>
              <a:rPr lang="ru-RU" sz="2400" b="1" smtClean="0">
                <a:latin typeface="Constantia" pitchFamily="18" charset="0"/>
              </a:rPr>
              <a:t>«ВОДА – ЭТО ЖИЗНЬ»</a:t>
            </a:r>
          </a:p>
          <a:p>
            <a:pPr marR="0">
              <a:lnSpc>
                <a:spcPct val="80000"/>
              </a:lnSpc>
            </a:pPr>
            <a:endParaRPr lang="ru-RU" sz="2400" smtClean="0">
              <a:latin typeface="Constantia" pitchFamily="18" charset="0"/>
            </a:endParaRPr>
          </a:p>
        </p:txBody>
      </p:sp>
      <p:sp>
        <p:nvSpPr>
          <p:cNvPr id="4" name="Скругленный прямоугольник 3">
            <a:hlinkClick r:id="rId2" tooltip=" Каталог презентаций "/>
          </p:cNvPr>
          <p:cNvSpPr/>
          <p:nvPr/>
        </p:nvSpPr>
        <p:spPr>
          <a:xfrm>
            <a:off x="3898900" y="6477000"/>
            <a:ext cx="1346200" cy="355600"/>
          </a:xfrm>
          <a:prstGeom prst="roundRect">
            <a:avLst/>
          </a:prstGeom>
          <a:gradFill flip="none" rotWithShape="1">
            <a:gsLst>
              <a:gs pos="0">
                <a:srgbClr val="FFFFFF"/>
              </a:gs>
              <a:gs pos="100000">
                <a:srgbClr val="FFFFFF">
                  <a:shade val="88000"/>
                </a:srgbClr>
              </a:gs>
            </a:gsLst>
            <a:lin ang="5400000" scaled="1"/>
            <a:tileRect/>
          </a:gradFill>
          <a:ln w="12700">
            <a:solidFill>
              <a:srgbClr val="3333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88900" tIns="25400" rIns="88900" bIns="50800" anchor="ctr" anchorCtr="1"/>
          <a:lstStyle/>
          <a:p>
            <a:pPr algn="ctr"/>
            <a:r>
              <a:rPr lang="en-US" sz="2000" u="sng">
                <a:solidFill>
                  <a:srgbClr val="3333CC"/>
                </a:solidFill>
                <a:latin typeface="Arial" charset="0"/>
              </a:rPr>
              <a:t>2017</a:t>
            </a:r>
            <a:endParaRPr lang="ru-RU" sz="2000" u="sng">
              <a:solidFill>
                <a:srgbClr val="3333CC"/>
              </a:solidFill>
              <a:latin typeface="Arial" charset="0"/>
            </a:endParaRPr>
          </a:p>
        </p:txBody>
      </p:sp>
      <p:pic>
        <p:nvPicPr>
          <p:cNvPr id="15365" name="Рисунок 7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00400" y="0"/>
            <a:ext cx="266700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31313"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ru-RU" smtClean="0">
              <a:latin typeface="Calibri" pitchFamily="34" charset="0"/>
            </a:endParaRPr>
          </a:p>
        </p:txBody>
      </p:sp>
      <p:sp>
        <p:nvSpPr>
          <p:cNvPr id="52227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ru-RU" smtClean="0">
              <a:latin typeface="Constantia" pitchFamily="18" charset="0"/>
            </a:endParaRPr>
          </a:p>
        </p:txBody>
      </p:sp>
      <p:pic>
        <p:nvPicPr>
          <p:cNvPr id="52228" name="Picture 4" descr="IMG_20171129_12113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5288" y="381000"/>
            <a:ext cx="8367712" cy="6275388"/>
          </a:xfrm>
          <a:prstGeom prst="rect">
            <a:avLst/>
          </a:prstGeom>
          <a:noFill/>
        </p:spPr>
      </p:pic>
    </p:spTree>
  </p:cSld>
  <p:clrMapOvr>
    <a:masterClrMapping/>
  </p:clrMapOvr>
  <p:transition advTm="10297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ru-RU" smtClean="0">
              <a:latin typeface="Calibri" pitchFamily="34" charset="0"/>
            </a:endParaRPr>
          </a:p>
        </p:txBody>
      </p:sp>
      <p:sp>
        <p:nvSpPr>
          <p:cNvPr id="53251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ru-RU" smtClean="0">
              <a:latin typeface="Constantia" pitchFamily="18" charset="0"/>
            </a:endParaRPr>
          </a:p>
        </p:txBody>
      </p:sp>
      <p:pic>
        <p:nvPicPr>
          <p:cNvPr id="53252" name="Picture 4" descr="IMG_20171129_12130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5288" y="333375"/>
            <a:ext cx="8362950" cy="6272213"/>
          </a:xfrm>
          <a:prstGeom prst="rect">
            <a:avLst/>
          </a:prstGeom>
          <a:noFill/>
        </p:spPr>
      </p:pic>
    </p:spTree>
  </p:cSld>
  <p:clrMapOvr>
    <a:masterClrMapping/>
  </p:clrMapOvr>
  <p:transition advTm="3438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ru-RU" smtClean="0">
              <a:latin typeface="Calibri" pitchFamily="34" charset="0"/>
            </a:endParaRPr>
          </a:p>
        </p:txBody>
      </p:sp>
      <p:sp>
        <p:nvSpPr>
          <p:cNvPr id="50179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ru-RU" smtClean="0">
              <a:latin typeface="Constantia" pitchFamily="18" charset="0"/>
            </a:endParaRPr>
          </a:p>
        </p:txBody>
      </p:sp>
      <p:pic>
        <p:nvPicPr>
          <p:cNvPr id="50180" name="Picture 4" descr="IMG_20171129_12320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4800" y="228600"/>
            <a:ext cx="5105400" cy="3829050"/>
          </a:xfrm>
          <a:prstGeom prst="rect">
            <a:avLst/>
          </a:prstGeom>
          <a:noFill/>
        </p:spPr>
      </p:pic>
      <p:pic>
        <p:nvPicPr>
          <p:cNvPr id="50181" name="Picture 5" descr="IMG_20171129_12314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81400" y="2667000"/>
            <a:ext cx="5332413" cy="4000500"/>
          </a:xfrm>
          <a:prstGeom prst="rect">
            <a:avLst/>
          </a:prstGeom>
          <a:noFill/>
        </p:spPr>
      </p:pic>
    </p:spTree>
  </p:cSld>
  <p:clrMapOvr>
    <a:masterClrMapping/>
  </p:clrMapOvr>
  <p:transition advTm="9156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algn="ctr"/>
            <a:r>
              <a:rPr lang="ru-RU" smtClean="0">
                <a:latin typeface="Calibri" pitchFamily="34" charset="0"/>
              </a:rPr>
              <a:t>И это еще не конец…</a:t>
            </a:r>
          </a:p>
        </p:txBody>
      </p:sp>
      <p:sp>
        <p:nvSpPr>
          <p:cNvPr id="5427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ru-RU" smtClean="0">
              <a:latin typeface="Constantia" pitchFamily="18" charset="0"/>
            </a:endParaRPr>
          </a:p>
        </p:txBody>
      </p:sp>
    </p:spTree>
  </p:cSld>
  <p:clrMapOvr>
    <a:masterClrMapping/>
  </p:clrMapOvr>
  <p:transition advTm="4266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-387350"/>
            <a:ext cx="8229600" cy="1295400"/>
          </a:xfrm>
        </p:spPr>
        <p:txBody>
          <a:bodyPr/>
          <a:lstStyle/>
          <a:p>
            <a:pPr algn="ctr"/>
            <a:r>
              <a:rPr lang="ru-RU" smtClean="0">
                <a:latin typeface="Calibri" pitchFamily="34" charset="0"/>
              </a:rPr>
              <a:t>Наша команда</a:t>
            </a:r>
          </a:p>
        </p:txBody>
      </p:sp>
      <p:pic>
        <p:nvPicPr>
          <p:cNvPr id="41988" name="Picture 4" descr="IMG_20171027_115154-1"/>
          <p:cNvPicPr>
            <a:picLocks noChangeAspect="1" noChangeArrowheads="1"/>
          </p:cNvPicPr>
          <p:nvPr>
            <p:ph type="body" idx="4294967295"/>
          </p:nvPr>
        </p:nvPicPr>
        <p:blipFill>
          <a:blip r:embed="rId2"/>
          <a:srcRect/>
          <a:stretch>
            <a:fillRect/>
          </a:stretch>
        </p:blipFill>
        <p:spPr>
          <a:xfrm>
            <a:off x="827088" y="981075"/>
            <a:ext cx="7404100" cy="5738813"/>
          </a:xfrm>
          <a:noFill/>
        </p:spPr>
      </p:pic>
    </p:spTree>
  </p:cSld>
  <p:clrMapOvr>
    <a:masterClrMapping/>
  </p:clrMapOvr>
  <p:transition advTm="7125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ru-RU" smtClean="0">
              <a:latin typeface="Calibri" pitchFamily="34" charset="0"/>
            </a:endParaRPr>
          </a:p>
        </p:txBody>
      </p:sp>
      <p:pic>
        <p:nvPicPr>
          <p:cNvPr id="48132" name="Picture 4" descr="IMG_20171102_14160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9000" y="188913"/>
            <a:ext cx="5715000" cy="378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133" name="Picture 5" descr="IMG_20171102_141549"/>
          <p:cNvPicPr>
            <a:picLocks noChangeAspect="1" noChangeArrowheads="1"/>
          </p:cNvPicPr>
          <p:nvPr>
            <p:ph type="body" idx="4294967295"/>
          </p:nvPr>
        </p:nvPicPr>
        <p:blipFill>
          <a:blip r:embed="rId3"/>
          <a:srcRect/>
          <a:stretch>
            <a:fillRect/>
          </a:stretch>
        </p:blipFill>
        <p:spPr>
          <a:xfrm>
            <a:off x="179388" y="188913"/>
            <a:ext cx="3051175" cy="4389437"/>
          </a:xfrm>
          <a:noFill/>
        </p:spPr>
      </p:pic>
      <p:pic>
        <p:nvPicPr>
          <p:cNvPr id="48134" name="Picture 6" descr="IMG_20171102_14162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195513" y="3981450"/>
            <a:ext cx="2209800" cy="287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8135" name="Picture 7" descr="IMG_20171102_141612-1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219700" y="3981450"/>
            <a:ext cx="3067050" cy="287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advTm="11328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836613"/>
          </a:xfrm>
        </p:spPr>
        <p:txBody>
          <a:bodyPr/>
          <a:lstStyle/>
          <a:p>
            <a:pPr algn="ctr"/>
            <a:r>
              <a:rPr lang="ru-RU" smtClean="0">
                <a:latin typeface="Calibri" pitchFamily="34" charset="0"/>
              </a:rPr>
              <a:t>8а класс</a:t>
            </a:r>
          </a:p>
        </p:txBody>
      </p:sp>
      <p:sp>
        <p:nvSpPr>
          <p:cNvPr id="4915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ru-RU" smtClean="0">
              <a:latin typeface="Constantia" pitchFamily="18" charset="0"/>
            </a:endParaRPr>
          </a:p>
        </p:txBody>
      </p:sp>
      <p:pic>
        <p:nvPicPr>
          <p:cNvPr id="49156" name="Picture 4" descr="UwmWHbYGWV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0" y="954088"/>
            <a:ext cx="7618413" cy="5711825"/>
          </a:xfrm>
          <a:prstGeom prst="rect">
            <a:avLst/>
          </a:prstGeom>
          <a:noFill/>
        </p:spPr>
      </p:pic>
    </p:spTree>
  </p:cSld>
  <p:clrMapOvr>
    <a:masterClrMapping/>
  </p:clrMapOvr>
  <p:transition advTm="12062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-242888"/>
            <a:ext cx="8229600" cy="1223963"/>
          </a:xfrm>
        </p:spPr>
        <p:txBody>
          <a:bodyPr/>
          <a:lstStyle/>
          <a:p>
            <a:pPr algn="ctr"/>
            <a:r>
              <a:rPr lang="ru-RU" smtClean="0">
                <a:latin typeface="Calibri" pitchFamily="34" charset="0"/>
              </a:rPr>
              <a:t>3а класс</a:t>
            </a:r>
          </a:p>
        </p:txBody>
      </p:sp>
      <p:pic>
        <p:nvPicPr>
          <p:cNvPr id="47108" name="Picture 4" descr="IMG_20171108_122211"/>
          <p:cNvPicPr>
            <a:picLocks noChangeAspect="1" noChangeArrowheads="1"/>
          </p:cNvPicPr>
          <p:nvPr>
            <p:ph type="body" idx="4294967295"/>
          </p:nvPr>
        </p:nvPicPr>
        <p:blipFill>
          <a:blip r:embed="rId2"/>
          <a:srcRect/>
          <a:stretch>
            <a:fillRect/>
          </a:stretch>
        </p:blipFill>
        <p:spPr>
          <a:xfrm>
            <a:off x="1042988" y="1125538"/>
            <a:ext cx="7416800" cy="5561012"/>
          </a:xfrm>
          <a:noFill/>
        </p:spPr>
      </p:pic>
    </p:spTree>
  </p:cSld>
  <p:clrMapOvr>
    <a:masterClrMapping/>
  </p:clrMapOvr>
  <p:transition advTm="6219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/>
          </p:cNvSpPr>
          <p:nvPr>
            <p:ph type="title" idx="4294967295"/>
          </p:nvPr>
        </p:nvSpPr>
        <p:spPr>
          <a:xfrm>
            <a:off x="457200" y="0"/>
            <a:ext cx="8229600" cy="981075"/>
          </a:xfrm>
        </p:spPr>
        <p:txBody>
          <a:bodyPr/>
          <a:lstStyle/>
          <a:p>
            <a:pPr algn="ctr"/>
            <a:r>
              <a:rPr lang="ru-RU" smtClean="0">
                <a:latin typeface="Calibri" pitchFamily="34" charset="0"/>
              </a:rPr>
              <a:t>Лаборатория воды</a:t>
            </a:r>
          </a:p>
        </p:txBody>
      </p:sp>
      <p:sp>
        <p:nvSpPr>
          <p:cNvPr id="46083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ru-RU" smtClean="0">
              <a:latin typeface="Constantia" pitchFamily="18" charset="0"/>
            </a:endParaRPr>
          </a:p>
        </p:txBody>
      </p:sp>
      <p:pic>
        <p:nvPicPr>
          <p:cNvPr id="46084" name="Picture 4" descr="IMG_20171129_120748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55650" y="1025525"/>
            <a:ext cx="7561263" cy="5672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6086" name="Женя evgeniya-krasnova-chto-takoe-luzha.mp3">
            <a:hlinkClick r:id="" action="ppaction://media"/>
          </p:cNvPr>
          <p:cNvPicPr>
            <a:picLocks noRot="1" noChangeAspect="1" noChangeArrowheads="1"/>
          </p:cNvPicPr>
          <p:nvPr>
            <a:audioFile r:link="rId1"/>
          </p:nvPr>
        </p:nvPicPr>
        <p:blipFill>
          <a:blip r:embed="rId5"/>
          <a:srcRect/>
          <a:stretch>
            <a:fillRect/>
          </a:stretch>
        </p:blipFill>
        <p:spPr bwMode="auto">
          <a:xfrm>
            <a:off x="8604250" y="6165850"/>
            <a:ext cx="304800" cy="358775"/>
          </a:xfrm>
          <a:prstGeom prst="rect">
            <a:avLst/>
          </a:prstGeom>
          <a:noFill/>
        </p:spPr>
      </p:pic>
      <p:pic>
        <p:nvPicPr>
          <p:cNvPr id="46087" name="Назар Muzyka_iz_multfilma_Rusalochka_Disnej_-_Pesnya_kraba.mp3">
            <a:hlinkClick r:id="" action="ppaction://media"/>
          </p:cNvPr>
          <p:cNvPicPr>
            <a:picLocks noRot="1" noChangeAspect="1" noChangeArrowheads="1"/>
          </p:cNvPicPr>
          <p:nvPr>
            <a:audioFile r:link="rId2"/>
          </p:nvPr>
        </p:nvPicPr>
        <p:blipFill>
          <a:blip r:embed="rId5"/>
          <a:srcRect/>
          <a:stretch>
            <a:fillRect/>
          </a:stretch>
        </p:blipFill>
        <p:spPr bwMode="auto">
          <a:xfrm>
            <a:off x="4419600" y="3276600"/>
            <a:ext cx="304800" cy="304800"/>
          </a:xfrm>
          <a:prstGeom prst="rect">
            <a:avLst/>
          </a:prstGeom>
          <a:noFill/>
        </p:spPr>
      </p:pic>
    </p:spTree>
  </p:cSld>
  <p:clrMapOvr>
    <a:masterClrMapping/>
  </p:clrMapOvr>
  <p:transition advTm="739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0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17">
                <p:cTn id="7" repeatCount="indefinite" fill="hold" display="0">
                  <p:stCondLst>
                    <p:cond delay="indefinite"/>
                  </p:stCondLst>
                  <p:endCondLst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086"/>
                </p:tgtEl>
              </p:cMediaNode>
            </p:audio>
            <p:audio>
              <p:cMediaNode>
                <p:cTn id="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08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ru-RU" smtClean="0">
              <a:latin typeface="Calibri" pitchFamily="34" charset="0"/>
            </a:endParaRPr>
          </a:p>
        </p:txBody>
      </p:sp>
      <p:pic>
        <p:nvPicPr>
          <p:cNvPr id="45060" name="Picture 4" descr="IMG_20171129_123337"/>
          <p:cNvPicPr>
            <a:picLocks noChangeAspect="1" noChangeArrowheads="1"/>
          </p:cNvPicPr>
          <p:nvPr>
            <p:ph type="body" idx="4294967295"/>
          </p:nvPr>
        </p:nvPicPr>
        <p:blipFill>
          <a:blip r:embed="rId2"/>
          <a:srcRect/>
          <a:stretch>
            <a:fillRect/>
          </a:stretch>
        </p:blipFill>
        <p:spPr>
          <a:xfrm>
            <a:off x="250825" y="260350"/>
            <a:ext cx="8569325" cy="6424613"/>
          </a:xfrm>
          <a:noFill/>
        </p:spPr>
      </p:pic>
    </p:spTree>
  </p:cSld>
  <p:clrMapOvr>
    <a:masterClrMapping/>
  </p:clrMapOvr>
  <p:transition advTm="13735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ru-RU" smtClean="0">
              <a:latin typeface="Calibri" pitchFamily="34" charset="0"/>
            </a:endParaRPr>
          </a:p>
        </p:txBody>
      </p:sp>
      <p:sp>
        <p:nvSpPr>
          <p:cNvPr id="44035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ru-RU" smtClean="0">
              <a:latin typeface="Constantia" pitchFamily="18" charset="0"/>
            </a:endParaRPr>
          </a:p>
        </p:txBody>
      </p:sp>
      <p:pic>
        <p:nvPicPr>
          <p:cNvPr id="44036" name="Picture 4" descr="IMG_20171129_122547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5288" y="188913"/>
            <a:ext cx="8382000" cy="6286500"/>
          </a:xfrm>
          <a:prstGeom prst="rect">
            <a:avLst/>
          </a:prstGeom>
          <a:noFill/>
        </p:spPr>
      </p:pic>
    </p:spTree>
  </p:cSld>
  <p:clrMapOvr>
    <a:masterClrMapping/>
  </p:clrMapOvr>
  <p:transition advTm="12015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endParaRPr lang="ru-RU" smtClean="0">
              <a:latin typeface="Calibri" pitchFamily="34" charset="0"/>
            </a:endParaRPr>
          </a:p>
        </p:txBody>
      </p:sp>
      <p:sp>
        <p:nvSpPr>
          <p:cNvPr id="43011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endParaRPr lang="ru-RU" smtClean="0">
              <a:latin typeface="Constantia" pitchFamily="18" charset="0"/>
            </a:endParaRPr>
          </a:p>
        </p:txBody>
      </p:sp>
      <p:pic>
        <p:nvPicPr>
          <p:cNvPr id="43012" name="Picture 4" descr="IMG_20171129_12222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95288" y="260350"/>
            <a:ext cx="8286750" cy="6215063"/>
          </a:xfrm>
          <a:prstGeom prst="rect">
            <a:avLst/>
          </a:prstGeom>
          <a:noFill/>
        </p:spPr>
      </p:pic>
    </p:spTree>
  </p:cSld>
  <p:clrMapOvr>
    <a:masterClrMapping/>
  </p:clrMapOvr>
  <p:transition advTm="9203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Поток">
  <a:themeElements>
    <a:clrScheme name="Поток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Поток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Поток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Поток">
    <a:dk1>
      <a:sysClr val="windowText" lastClr="000000"/>
    </a:dk1>
    <a:lt1>
      <a:sysClr val="window" lastClr="FFFFFF"/>
    </a:lt1>
    <a:dk2>
      <a:srgbClr val="04617B"/>
    </a:dk2>
    <a:lt2>
      <a:srgbClr val="DBF5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E2D7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Поток">
    <a:dk1>
      <a:sysClr val="windowText" lastClr="000000"/>
    </a:dk1>
    <a:lt1>
      <a:sysClr val="window" lastClr="FFFFFF"/>
    </a:lt1>
    <a:dk2>
      <a:srgbClr val="04617B"/>
    </a:dk2>
    <a:lt2>
      <a:srgbClr val="DBF5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E2D700"/>
    </a:hlink>
    <a:folHlink>
      <a:srgbClr val="85DFD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320</TotalTime>
  <Words>40</Words>
  <Application>Microsoft Office PowerPoint</Application>
  <PresentationFormat>Экран (4:3)</PresentationFormat>
  <Paragraphs>15</Paragraphs>
  <Slides>13</Slides>
  <Notes>0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Шаблон оформления</vt:lpstr>
      </vt:variant>
      <vt:variant>
        <vt:i4>3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Constantia</vt:lpstr>
      <vt:lpstr>Arial</vt:lpstr>
      <vt:lpstr>Calibri</vt:lpstr>
      <vt:lpstr>Wingdings 2</vt:lpstr>
      <vt:lpstr>Поток</vt:lpstr>
      <vt:lpstr>Поток</vt:lpstr>
      <vt:lpstr>Поток</vt:lpstr>
      <vt:lpstr>Слайд 1</vt:lpstr>
      <vt:lpstr>Наша команда</vt:lpstr>
      <vt:lpstr>Слайд 3</vt:lpstr>
      <vt:lpstr>8а класс</vt:lpstr>
      <vt:lpstr>3а класс</vt:lpstr>
      <vt:lpstr>Лаборатория воды</vt:lpstr>
      <vt:lpstr>Слайд 7</vt:lpstr>
      <vt:lpstr>Слайд 8</vt:lpstr>
      <vt:lpstr>Слайд 9</vt:lpstr>
      <vt:lpstr>Слайд 10</vt:lpstr>
      <vt:lpstr>Слайд 11</vt:lpstr>
      <vt:lpstr>Слайд 12</vt:lpstr>
      <vt:lpstr>И это еще не конец…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Вода, кругом вода</dc:title>
  <dc:creator>north1</dc:creator>
  <cp:lastModifiedBy>user</cp:lastModifiedBy>
  <cp:revision>25</cp:revision>
  <dcterms:created xsi:type="dcterms:W3CDTF">2011-04-06T05:40:24Z</dcterms:created>
  <dcterms:modified xsi:type="dcterms:W3CDTF">2017-12-13T08:29:21Z</dcterms:modified>
</cp:coreProperties>
</file>